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7"/>
    <p:restoredTop sz="94719"/>
  </p:normalViewPr>
  <p:slideViewPr>
    <p:cSldViewPr snapToGrid="0">
      <p:cViewPr varScale="1">
        <p:scale>
          <a:sx n="116" d="100"/>
          <a:sy n="116" d="100"/>
        </p:scale>
        <p:origin x="20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D158-9AE3-FF8C-2029-0441FDBD9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2C1CB-4CF5-B907-D956-D495CC4CA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62CF4-F58E-50C5-0BF4-03CB86521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4D30-1E7D-7C47-9A66-45E793F59098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7E247-6468-51A8-1BE0-33A9E7F16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C6087-686A-66F6-E801-C5DF7941C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93D8-3EDF-604A-A66E-27CC244E6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27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6FA43-819E-DC51-D02F-3CF5CEAAA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2C08D-3C77-718C-B6B9-781DD8950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9A295-C2E4-3884-4C09-3507768AF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4D30-1E7D-7C47-9A66-45E793F59098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5925B-E1AA-DA88-FD0D-88287348C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6CFE-6D68-9352-FD1C-CDB86DBC2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93D8-3EDF-604A-A66E-27CC244E6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41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B55F7-115B-752B-EB7E-C0FEC6B4D2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9EC93-260E-E7D8-61FF-BB7E8E772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A4C29-FB0C-306E-E52D-9BE3CDA26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4D30-1E7D-7C47-9A66-45E793F59098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5B6BC-33F4-2AC1-92D9-DEE07045E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7001E-0530-2849-4A9B-F8C41F79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93D8-3EDF-604A-A66E-27CC244E6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7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2CB9E-3A8C-025E-1889-A2C128B04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4214-7A43-C394-C043-A64510E51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97A40-0BEA-40B7-79CA-0C36BF72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4D30-1E7D-7C47-9A66-45E793F59098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82D69-D8E5-121B-45E4-9B52E5FB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974C1-91ED-DC4A-69FD-59BE1225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93D8-3EDF-604A-A66E-27CC244E6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9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4325-A11B-C095-0A6D-6B22871C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CD78F-201F-9E61-727C-68A28002A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90FA0-CF1C-CFAC-585C-1D432A42E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4D30-1E7D-7C47-9A66-45E793F59098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5733A-CD81-45AD-E151-25675E9FD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A7810-1B23-AECE-9189-9BB4DC5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93D8-3EDF-604A-A66E-27CC244E6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48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C86B-1CD5-3E3F-BD91-2268FE49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38DEC-C7B8-B59A-7B11-60981159C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C76F1-7049-5DB7-2BA5-5E91A6086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C14EA-83F5-084A-5C32-EA8901F2A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4D30-1E7D-7C47-9A66-45E793F59098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2C836-638D-E9AD-98DD-F483CDE8F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10782-79A2-7C0C-2BF6-7DEE00A54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93D8-3EDF-604A-A66E-27CC244E6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029B-9843-654D-D741-215EEB87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8BC66-57BB-CB1B-6438-114F1E31D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C5DEF-EF81-9B0E-259E-196C8E6D2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103372-A60F-9114-F52D-A410C236E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D7B3A-19EF-C4C5-88AF-8FA04498D5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DE4019-DC8A-A7E0-285A-BC41B995B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4D30-1E7D-7C47-9A66-45E793F59098}" type="datetimeFigureOut">
              <a:rPr lang="en-US" smtClean="0"/>
              <a:t>2/20/25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098652-0E27-2CC8-2C24-F565E1B0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3EA44-C323-92B0-DA89-7B707444C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93D8-3EDF-604A-A66E-27CC244E6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72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6823-BD26-A760-2D12-7DCC74B1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FCE244-8324-2764-B98A-C1B04D441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4D30-1E7D-7C47-9A66-45E793F59098}" type="datetimeFigureOut">
              <a:rPr lang="en-US" smtClean="0"/>
              <a:t>2/20/25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AD91C-46CB-6C73-D641-7AC68371C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CFB13-C897-2EC2-9697-F53D77672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93D8-3EDF-604A-A66E-27CC244E6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E3F3C0-3A96-25DC-51E2-C50D66D1C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4D30-1E7D-7C47-9A66-45E793F59098}" type="datetimeFigureOut">
              <a:rPr lang="en-US" smtClean="0"/>
              <a:t>2/20/25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5596C0-0D76-6FD0-CA89-AB7E4D87C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3E0A0-AC07-DFAD-9157-1020EBA5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93D8-3EDF-604A-A66E-27CC244E6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9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DA51-BD62-D248-A073-CF966E30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B4740-5C6C-1784-F9C5-5F86C61B1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B1CE6-9774-4889-AC6D-1D37E425C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B47DE-10C0-2D36-F8F3-1102F74C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4D30-1E7D-7C47-9A66-45E793F59098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A47D2-8281-2AE4-971D-1BAF47C7D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F0336-A193-0D42-B5F2-1054B529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93D8-3EDF-604A-A66E-27CC244E6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92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05C3-B4B5-570A-B38C-9F3C17F6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C5EE35-E0E9-0537-3566-64E059402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5054E-3405-47A7-E04D-B02A89351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65AB3-8A81-8C31-6077-A3D30D9B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4D30-1E7D-7C47-9A66-45E793F59098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720F8-1542-1789-8384-DE67E4B65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34719-BA43-9F04-9858-F247CCA1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93D8-3EDF-604A-A66E-27CC244E6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00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3F2B10-A683-1CE1-8D3F-ACBA1007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540B4-E93C-8FCC-6961-51A504659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008C5-7F7B-0D17-1B64-1184DDE64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BC4D30-1E7D-7C47-9A66-45E793F59098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E494B-575C-8E51-8055-DA95284F3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382C3-4A37-D9BD-5BFB-8E0BA2FE2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D493D8-3EDF-604A-A66E-27CC244E6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and white background with white text&#10;&#10;Description automatically generated">
            <a:extLst>
              <a:ext uri="{FF2B5EF4-FFF2-40B4-BE49-F238E27FC236}">
                <a16:creationId xmlns:a16="http://schemas.microsoft.com/office/drawing/2014/main" id="{FDF93878-62C7-D7E9-FF84-2EFDCF21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708" b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496ACED-9F6B-4CC5-A927-FB932E0FA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3764612"/>
            <a:ext cx="5442280" cy="22562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481E1-5FC1-6DDC-3262-4B08FB768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4025589"/>
            <a:ext cx="4610932" cy="1415839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PRESENTER  : VANSH RANA</a:t>
            </a:r>
            <a:br>
              <a:rPr lang="en-US" sz="2400" dirty="0"/>
            </a:br>
            <a:r>
              <a:rPr lang="en-US" sz="2400" dirty="0"/>
              <a:t>                              GAURAV RANA</a:t>
            </a:r>
            <a:br>
              <a:rPr lang="en-US" sz="2400" dirty="0"/>
            </a:br>
            <a:r>
              <a:rPr lang="en-US" sz="2400" dirty="0"/>
              <a:t>                              RAHUL RANA</a:t>
            </a:r>
            <a:br>
              <a:rPr lang="en-US" sz="2400" dirty="0"/>
            </a:br>
            <a:r>
              <a:rPr lang="en-US" sz="2400" dirty="0"/>
              <a:t>                              PRYANSHU KUMAR</a:t>
            </a:r>
          </a:p>
        </p:txBody>
      </p:sp>
    </p:spTree>
    <p:extLst>
      <p:ext uri="{BB962C8B-B14F-4D97-AF65-F5344CB8AC3E}">
        <p14:creationId xmlns:p14="http://schemas.microsoft.com/office/powerpoint/2010/main" val="1353885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86FFFDAE-7392-70DD-1164-01C1E6D82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75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and white background with white text&#10;&#10;Description automatically generated">
            <a:extLst>
              <a:ext uri="{FF2B5EF4-FFF2-40B4-BE49-F238E27FC236}">
                <a16:creationId xmlns:a16="http://schemas.microsoft.com/office/drawing/2014/main" id="{53A2D180-7916-F143-12CD-F25293391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3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and white diagram with text&#10;&#10;Description automatically generated">
            <a:extLst>
              <a:ext uri="{FF2B5EF4-FFF2-40B4-BE49-F238E27FC236}">
                <a16:creationId xmlns:a16="http://schemas.microsoft.com/office/drawing/2014/main" id="{0ECD7638-AA84-8CCA-BE8E-2D421D9F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3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mputer with a website on the screen&#10;&#10;Description automatically generated">
            <a:extLst>
              <a:ext uri="{FF2B5EF4-FFF2-40B4-BE49-F238E27FC236}">
                <a16:creationId xmlns:a16="http://schemas.microsoft.com/office/drawing/2014/main" id="{0C9D5B85-CF20-15AA-F13A-BF68ECD69B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02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diagram of a social media community&#10;&#10;Description automatically generated">
            <a:extLst>
              <a:ext uri="{FF2B5EF4-FFF2-40B4-BE49-F238E27FC236}">
                <a16:creationId xmlns:a16="http://schemas.microsoft.com/office/drawing/2014/main" id="{8385C9B3-1702-04D0-DD51-F23198A5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96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edical website with a doctor and a stethoscope&#10;&#10;AI-generated content may be incorrect.">
            <a:extLst>
              <a:ext uri="{FF2B5EF4-FFF2-40B4-BE49-F238E27FC236}">
                <a16:creationId xmlns:a16="http://schemas.microsoft.com/office/drawing/2014/main" id="{E66EE2CD-57B1-9F34-4D11-7B4A62037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7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and white website&#10;&#10;Description automatically generated">
            <a:extLst>
              <a:ext uri="{FF2B5EF4-FFF2-40B4-BE49-F238E27FC236}">
                <a16:creationId xmlns:a16="http://schemas.microsoft.com/office/drawing/2014/main" id="{00C96571-458E-97D6-5932-44730877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78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and white background with white text&#10;&#10;Description automatically generated">
            <a:extLst>
              <a:ext uri="{FF2B5EF4-FFF2-40B4-BE49-F238E27FC236}">
                <a16:creationId xmlns:a16="http://schemas.microsoft.com/office/drawing/2014/main" id="{07AD077A-9AC2-EE56-7D05-1CC1C981B0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05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stack of gold coins&#10;&#10;Description automatically generated">
            <a:extLst>
              <a:ext uri="{FF2B5EF4-FFF2-40B4-BE49-F238E27FC236}">
                <a16:creationId xmlns:a16="http://schemas.microsoft.com/office/drawing/2014/main" id="{64C70E2B-DFFC-0559-09DA-9380582C43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4" b="6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34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medical application&#10;&#10;Description automatically generated">
            <a:extLst>
              <a:ext uri="{FF2B5EF4-FFF2-40B4-BE49-F238E27FC236}">
                <a16:creationId xmlns:a16="http://schemas.microsoft.com/office/drawing/2014/main" id="{A1AD2577-E7E6-F9A8-C866-D5651D4885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78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oup of people working on a computer&#10;&#10;Description automatically generated">
            <a:extLst>
              <a:ext uri="{FF2B5EF4-FFF2-40B4-BE49-F238E27FC236}">
                <a16:creationId xmlns:a16="http://schemas.microsoft.com/office/drawing/2014/main" id="{79CCF583-23AB-0120-D195-7C78CF57A2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60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A68C6C1-16B5-745B-B8EB-6AB0E620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56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and white website&#10;&#10;Description automatically generated">
            <a:extLst>
              <a:ext uri="{FF2B5EF4-FFF2-40B4-BE49-F238E27FC236}">
                <a16:creationId xmlns:a16="http://schemas.microsoft.com/office/drawing/2014/main" id="{899532A3-6BAD-8908-F2B9-D2BDDCCE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9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 security system&#10;&#10;Description automatically generated">
            <a:extLst>
              <a:ext uri="{FF2B5EF4-FFF2-40B4-BE49-F238E27FC236}">
                <a16:creationId xmlns:a16="http://schemas.microsoft.com/office/drawing/2014/main" id="{4D603172-D9F5-04C3-9ACA-4822386CE7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36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diagram of a company management&#10;&#10;Description automatically generated">
            <a:extLst>
              <a:ext uri="{FF2B5EF4-FFF2-40B4-BE49-F238E27FC236}">
                <a16:creationId xmlns:a16="http://schemas.microsoft.com/office/drawing/2014/main" id="{3194BADF-A452-B641-7218-6C2EDF58C3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37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16</Words>
  <Application>Microsoft Macintosh PowerPoint</Application>
  <PresentationFormat>Widescreen</PresentationFormat>
  <Paragraphs>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Office Theme</vt:lpstr>
      <vt:lpstr>PRESENTER  : VANSH RANA                               GAURAV RANA                               RAHUL RANA                               PRYANSHU KUMAR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Vansh Rana</dc:creator>
  <cp:lastModifiedBy>Vansh Rana</cp:lastModifiedBy>
  <cp:revision>3</cp:revision>
  <dcterms:created xsi:type="dcterms:W3CDTF">2025-02-10T15:55:10Z</dcterms:created>
  <dcterms:modified xsi:type="dcterms:W3CDTF">2025-02-20T05:53:24Z</dcterms:modified>
</cp:coreProperties>
</file>